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7"/>
    <p:restoredTop sz="96327"/>
  </p:normalViewPr>
  <p:slideViewPr>
    <p:cSldViewPr snapToGrid="0" snapToObjects="1">
      <p:cViewPr varScale="1">
        <p:scale>
          <a:sx n="74" d="100"/>
          <a:sy n="74" d="100"/>
        </p:scale>
        <p:origin x="105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F9EE7-6835-3942-B054-914828B93997}" type="datetimeFigureOut">
              <a:rPr lang="sv-SE" smtClean="0"/>
              <a:t>2022-11-26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FF9D3B-2C72-474A-8323-3E1CDE2126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5273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FF9D3B-2C72-474A-8323-3E1CDE21260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433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5AE7-6F83-1449-8D37-4D9F3660D2D4}" type="datetime1">
              <a:rPr lang="sv-SE" smtClean="0"/>
              <a:t>2022-11-26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38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3FF2-EFAD-CB4A-B59C-3A5D4819079E}" type="datetime1">
              <a:rPr lang="sv-SE" smtClean="0"/>
              <a:t>2022-11-26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514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6909-6298-0949-A804-9344E1ABDB8E}" type="datetime1">
              <a:rPr lang="sv-SE" smtClean="0"/>
              <a:t>2022-11-26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3426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D3AD-33FD-A548-AD39-F2847222414D}" type="datetime1">
              <a:rPr lang="sv-SE" smtClean="0"/>
              <a:t>2022-11-26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109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EE63-46C3-184F-80FB-B8E29B16CBD5}" type="datetime1">
              <a:rPr lang="sv-SE" smtClean="0"/>
              <a:t>2022-11-26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933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6306-F4E3-734E-9129-D0C0848784A6}" type="datetime1">
              <a:rPr lang="sv-SE" smtClean="0"/>
              <a:t>2022-11-26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217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0BA0-3978-3F46-8BF6-ED89C2A7F7D3}" type="datetime1">
              <a:rPr lang="sv-SE" smtClean="0"/>
              <a:t>2022-11-26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71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5DB8-2903-3342-B6F0-B4E350398C1A}" type="datetime1">
              <a:rPr lang="sv-SE" smtClean="0"/>
              <a:t>2022-11-26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087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F7B1-4373-6B4E-866A-FE2186512A77}" type="datetime1">
              <a:rPr lang="sv-SE" smtClean="0"/>
              <a:t>2022-11-26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453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6D580-082F-0342-B930-0F57A9B9CE05}" type="datetime1">
              <a:rPr lang="sv-SE" smtClean="0"/>
              <a:t>2022-11-26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302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8A85-F6C2-E743-A355-DE2AE1916DAA}" type="datetime1">
              <a:rPr lang="sv-SE" smtClean="0"/>
              <a:t>2022-11-26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165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6CB72-DD20-8B4A-A253-DF88060F3CCE}" type="datetime1">
              <a:rPr lang="sv-SE" smtClean="0"/>
              <a:t>2022-11-26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086D4-B2A7-5D48-9289-4CB780EE440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502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1C5DAF14-E5F3-3F25-82C0-AC737FF16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084" y="335641"/>
            <a:ext cx="7448550" cy="974043"/>
          </a:xfrm>
        </p:spPr>
        <p:txBody>
          <a:bodyPr>
            <a:normAutofit/>
          </a:bodyPr>
          <a:lstStyle/>
          <a:p>
            <a:pPr algn="l"/>
            <a:r>
              <a:rPr lang="sv-SE" sz="36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RUBRIKMALL </a:t>
            </a:r>
            <a:r>
              <a:rPr lang="sv-SE" sz="36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BAIK</a:t>
            </a:r>
            <a:endParaRPr lang="sv-SE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xmlns="" id="{57CC8831-7BC3-64D6-264D-A3A39D51B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177" y="221608"/>
            <a:ext cx="862013" cy="974043"/>
          </a:xfrm>
          <a:prstGeom prst="rect">
            <a:avLst/>
          </a:prstGeom>
        </p:spPr>
      </p:pic>
      <p:pic>
        <p:nvPicPr>
          <p:cNvPr id="16" name="Bildobjekt 15" descr="En bild som visar text&#10;&#10;Automatiskt genererad beskrivning">
            <a:extLst>
              <a:ext uri="{FF2B5EF4-FFF2-40B4-BE49-F238E27FC236}">
                <a16:creationId xmlns:a16="http://schemas.microsoft.com/office/drawing/2014/main" xmlns="" id="{8FC54A34-A301-6504-A1B4-56E24E66CF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022265">
            <a:off x="5504410" y="5489940"/>
            <a:ext cx="3556000" cy="495300"/>
          </a:xfrm>
          <a:prstGeom prst="rect">
            <a:avLst/>
          </a:prstGeom>
        </p:spPr>
      </p:pic>
      <p:sp>
        <p:nvSpPr>
          <p:cNvPr id="17" name="textruta 16">
            <a:extLst>
              <a:ext uri="{FF2B5EF4-FFF2-40B4-BE49-F238E27FC236}">
                <a16:creationId xmlns:a16="http://schemas.microsoft.com/office/drawing/2014/main" xmlns="" id="{F2F9BB11-6BCF-DA7C-2189-27F5D45D0D3A}"/>
              </a:ext>
            </a:extLst>
          </p:cNvPr>
          <p:cNvSpPr txBox="1"/>
          <p:nvPr/>
        </p:nvSpPr>
        <p:spPr>
          <a:xfrm>
            <a:off x="646771" y="1449659"/>
            <a:ext cx="81660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Svenska: Mall för övrig text som kan tänkas stå här. English: </a:t>
            </a:r>
            <a:r>
              <a:rPr lang="sv-SE" sz="1600" b="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Template for </a:t>
            </a:r>
            <a:r>
              <a:rPr lang="sv-SE" sz="1600" b="0" i="0" u="none" strike="noStrike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other</a:t>
            </a:r>
            <a:r>
              <a:rPr lang="sv-SE" sz="1600" b="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 text </a:t>
            </a:r>
            <a:r>
              <a:rPr lang="sv-SE" sz="1600" b="0" i="0" u="none" strike="noStrike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that</a:t>
            </a:r>
            <a:r>
              <a:rPr lang="sv-SE" sz="1600" b="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sv-SE" sz="1600" b="0" i="0" u="none" strike="noStrike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can</a:t>
            </a:r>
            <a:r>
              <a:rPr lang="sv-SE" sz="1600" b="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 be </a:t>
            </a:r>
            <a:r>
              <a:rPr lang="sv-SE" sz="1600" b="0" i="0" u="none" strike="noStrike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placed</a:t>
            </a:r>
            <a:r>
              <a:rPr lang="sv-SE" sz="1600" b="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sv-SE" sz="1600" b="0" i="0" u="none" strike="noStrike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here</a:t>
            </a:r>
            <a:r>
              <a:rPr lang="sv-SE" sz="1600" b="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. Suomi: </a:t>
            </a:r>
            <a:r>
              <a:rPr lang="fi-FI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Malli muulle tekstille, joka voidaan sijoittaa tähän. </a:t>
            </a:r>
            <a:r>
              <a:rPr lang="fi-FI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Espanol</a:t>
            </a:r>
            <a:r>
              <a:rPr lang="fi-FI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: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Plantilla para otro texto que se puede colocar aquí. </a:t>
            </a:r>
          </a:p>
          <a:p>
            <a:endParaRPr lang="es-ES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Italia: Modello per altro testo che può essere posizionato qui.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Deutsch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: </a:t>
            </a:r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Vorlage für anderen Text, der hier platziert werden kann.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Norsk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: </a:t>
            </a:r>
            <a:r>
              <a:rPr lang="sv-S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Mal for </a:t>
            </a:r>
            <a:r>
              <a:rPr lang="sv-SE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annen</a:t>
            </a:r>
            <a:r>
              <a:rPr lang="sv-S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sv-SE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tekst</a:t>
            </a:r>
            <a:r>
              <a:rPr lang="sv-S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som kan </a:t>
            </a:r>
            <a:r>
              <a:rPr lang="sv-SE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plasseres</a:t>
            </a:r>
            <a:r>
              <a:rPr lang="sv-S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sv-SE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her</a:t>
            </a:r>
            <a:r>
              <a:rPr lang="sv-S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.</a:t>
            </a:r>
          </a:p>
          <a:p>
            <a:endParaRPr lang="es-ES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endParaRPr lang="sv-SE" sz="1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93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jken_ppt" id="{B539D3BF-FE8F-EE4E-AEA2-3D5FCD225322}" vid="{3EF658E0-E64F-4841-A77D-2AA54CAD187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1</TotalTime>
  <Words>86</Words>
  <Application>Microsoft Office PowerPoint</Application>
  <PresentationFormat>Bildspel på skärmen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RUBRIKMALL BAIK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RUBRIKMALL BAJKEN</dc:title>
  <dc:creator>jimmy</dc:creator>
  <cp:lastModifiedBy>Helena Trældal</cp:lastModifiedBy>
  <cp:revision>2</cp:revision>
  <dcterms:created xsi:type="dcterms:W3CDTF">2022-11-22T15:15:45Z</dcterms:created>
  <dcterms:modified xsi:type="dcterms:W3CDTF">2022-11-26T10:07:06Z</dcterms:modified>
</cp:coreProperties>
</file>